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13.png" ContentType="image/png"/>
  <Override PartName="/ppt/media/image8.png" ContentType="image/png"/>
  <Override PartName="/ppt/media/image5.png" ContentType="image/png"/>
  <Override PartName="/ppt/media/image7.png" ContentType="image/png"/>
  <Override PartName="/ppt/media/image12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1" name="PlaceHolder 5"/>
          <p:cNvSpPr>
            <a:spLocks noGrp="1"/>
          </p:cNvSpPr>
          <p:nvPr>
            <p:ph type="body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03400" y="21337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8617320" y="21337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2589120" y="41065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7" name="PlaceHolder 6"/>
          <p:cNvSpPr>
            <a:spLocks noGrp="1"/>
          </p:cNvSpPr>
          <p:nvPr>
            <p:ph type="body"/>
          </p:nvPr>
        </p:nvSpPr>
        <p:spPr>
          <a:xfrm>
            <a:off x="5603400" y="41065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8" name="PlaceHolder 7"/>
          <p:cNvSpPr>
            <a:spLocks noGrp="1"/>
          </p:cNvSpPr>
          <p:nvPr>
            <p:ph type="body"/>
          </p:nvPr>
        </p:nvSpPr>
        <p:spPr>
          <a:xfrm>
            <a:off x="8617320" y="41065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subTitle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5603400" y="21337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8617320" y="21337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2589120" y="41065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5603400" y="41065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 type="body"/>
          </p:nvPr>
        </p:nvSpPr>
        <p:spPr>
          <a:xfrm>
            <a:off x="8617320" y="4106520"/>
            <a:ext cx="287028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dfe7c4"/>
            </a:gs>
          </a:gsLst>
          <a:path path="circle">
            <a:fillToRect l="25000" t="25000" r="75000" b="75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1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" name="Group 14"/>
          <p:cNvGrpSpPr/>
          <p:nvPr/>
        </p:nvGrpSpPr>
        <p:grpSpPr>
          <a:xfrm>
            <a:off x="27360" y="-720"/>
            <a:ext cx="2356200" cy="6853680"/>
            <a:chOff x="27360" y="-720"/>
            <a:chExt cx="2356200" cy="6853680"/>
          </a:xfrm>
        </p:grpSpPr>
        <p:sp>
          <p:nvSpPr>
            <p:cNvPr id="14" name="CustomShape 15"/>
            <p:cNvSpPr/>
            <p:nvPr/>
          </p:nvSpPr>
          <p:spPr>
            <a:xfrm>
              <a:off x="27360" y="-72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6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56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" name="PlaceHolder 28"/>
          <p:cNvSpPr>
            <a:spLocks noGrp="1"/>
          </p:cNvSpPr>
          <p:nvPr>
            <p:ph type="title"/>
          </p:nvPr>
        </p:nvSpPr>
        <p:spPr>
          <a:xfrm>
            <a:off x="2589120" y="2514600"/>
            <a:ext cx="8915040" cy="226260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262626"/>
                </a:solidFill>
                <a:latin typeface="Century Gothic"/>
              </a:rPr>
              <a:t>Click to edit Master title style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8" name="PlaceHolder 29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F137B9B-9054-4A26-B830-FBAD1786AEB7}" type="datetime">
              <a:rPr b="0" lang="en-IN" sz="900" spc="-1" strike="noStrike">
                <a:solidFill>
                  <a:srgbClr val="8b8b8b"/>
                </a:solidFill>
                <a:latin typeface="Century Gothic"/>
              </a:rPr>
              <a:t>12/08/21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29" name="PlaceHolder 30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30" name="CustomShape 31"/>
          <p:cNvSpPr/>
          <p:nvPr/>
        </p:nvSpPr>
        <p:spPr>
          <a:xfrm>
            <a:off x="0" y="4323960"/>
            <a:ext cx="1744200" cy="778320"/>
          </a:xfrm>
          <a:custGeom>
            <a:avLst/>
            <a:gdLst/>
            <a:ahLst/>
            <a:rect l="l" t="t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" name="PlaceHolder 32"/>
          <p:cNvSpPr>
            <a:spLocks noGrp="1"/>
          </p:cNvSpPr>
          <p:nvPr>
            <p:ph type="sldNum"/>
          </p:nvPr>
        </p:nvSpPr>
        <p:spPr>
          <a:xfrm>
            <a:off x="531720" y="4529520"/>
            <a:ext cx="77940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15945DA-79FA-44B7-8F3B-DB7E3D02F5A3}" type="slidenum">
              <a:rPr b="0" lang="en-IN" sz="2000" spc="-1" strike="noStrike">
                <a:solidFill>
                  <a:srgbClr val="feffff"/>
                </a:solidFill>
                <a:latin typeface="Century Gothic"/>
              </a:rPr>
              <a:t>&lt;number&gt;</a:t>
            </a:fld>
            <a:endParaRPr b="0" lang="en-IN" sz="2000" spc="-1" strike="noStrike">
              <a:latin typeface="Times New Roman"/>
            </a:endParaRPr>
          </a:p>
        </p:txBody>
      </p:sp>
      <p:sp>
        <p:nvSpPr>
          <p:cNvPr id="32" name="PlaceHolder 3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dfe7c4"/>
            </a:gs>
          </a:gsLst>
          <a:path path="circle">
            <a:fillToRect l="25000" t="25000" r="75000" b="75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70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2" name="Group 14"/>
          <p:cNvGrpSpPr/>
          <p:nvPr/>
        </p:nvGrpSpPr>
        <p:grpSpPr>
          <a:xfrm>
            <a:off x="27360" y="-720"/>
            <a:ext cx="2356200" cy="6853680"/>
            <a:chOff x="27360" y="-720"/>
            <a:chExt cx="2356200" cy="6853680"/>
          </a:xfrm>
        </p:grpSpPr>
        <p:sp>
          <p:nvSpPr>
            <p:cNvPr id="83" name="CustomShape 15"/>
            <p:cNvSpPr/>
            <p:nvPr/>
          </p:nvSpPr>
          <p:spPr>
            <a:xfrm>
              <a:off x="27360" y="-72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5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56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6" name="PlaceHolder 28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262626"/>
                </a:solidFill>
                <a:latin typeface="Century Gothic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9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0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320DDF4-CF11-4F6E-B5C5-65EE31AED76F}" type="datetime">
              <a:rPr b="0" lang="en-IN" sz="900" spc="-1" strike="noStrike">
                <a:solidFill>
                  <a:srgbClr val="8b8b8b"/>
                </a:solidFill>
                <a:latin typeface="Century Gothic"/>
              </a:rPr>
              <a:t>12/08/21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99" name="PlaceHolder 31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00" name="CustomShape 32"/>
          <p:cNvSpPr/>
          <p:nvPr/>
        </p:nvSpPr>
        <p:spPr>
          <a:xfrm flipV="1">
            <a:off x="-3960" y="71388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PlaceHolder 33"/>
          <p:cNvSpPr>
            <a:spLocks noGrp="1"/>
          </p:cNvSpPr>
          <p:nvPr>
            <p:ph type="sldNum"/>
          </p:nvPr>
        </p:nvSpPr>
        <p:spPr>
          <a:xfrm>
            <a:off x="531720" y="787680"/>
            <a:ext cx="77940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972FA33-375D-47B6-9264-CF34BE8382AE}" type="slidenum">
              <a:rPr b="0" lang="en-IN" sz="2000" spc="-1" strike="noStrike">
                <a:solidFill>
                  <a:srgbClr val="feffff"/>
                </a:solidFill>
                <a:latin typeface="Century Gothic"/>
              </a:rPr>
              <a:t>&lt;number&gt;</a:t>
            </a:fld>
            <a:endParaRPr b="0" lang="en-IN" sz="2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1523880" y="1122480"/>
            <a:ext cx="9143640" cy="17348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5400" spc="-1" strike="noStrike" u="sng">
                <a:solidFill>
                  <a:srgbClr val="262626"/>
                </a:solidFill>
                <a:uFillTx/>
                <a:latin typeface="Century Gothic"/>
              </a:rPr>
              <a:t>PROJECT 2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639320" y="3762360"/>
            <a:ext cx="6837840" cy="124740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200" spc="-1" strike="noStrike" u="sng">
                <a:solidFill>
                  <a:srgbClr val="595959"/>
                </a:solidFill>
                <a:uFillTx/>
                <a:latin typeface="Century Gothic"/>
              </a:rPr>
              <a:t>INTERVIEWS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1097280" y="624240"/>
            <a:ext cx="10406880" cy="128052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 u="sng">
                <a:solidFill>
                  <a:srgbClr val="262626"/>
                </a:solidFill>
                <a:uFillTx/>
                <a:latin typeface="Century Gothic"/>
              </a:rPr>
              <a:t>Task 6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63" name="Content Placeholder 4" descr=""/>
          <p:cNvPicPr/>
          <p:nvPr/>
        </p:nvPicPr>
        <p:blipFill>
          <a:blip r:embed="rId1"/>
          <a:srcRect l="0" t="21590" r="50585" b="12827"/>
          <a:stretch/>
        </p:blipFill>
        <p:spPr>
          <a:xfrm>
            <a:off x="1097280" y="1962000"/>
            <a:ext cx="5207760" cy="4152600"/>
          </a:xfrm>
          <a:prstGeom prst="rect">
            <a:avLst/>
          </a:prstGeom>
          <a:ln w="0">
            <a:noFill/>
          </a:ln>
        </p:spPr>
      </p:pic>
      <p:pic>
        <p:nvPicPr>
          <p:cNvPr id="164" name="Picture 6" descr=""/>
          <p:cNvPicPr/>
          <p:nvPr/>
        </p:nvPicPr>
        <p:blipFill>
          <a:blip r:embed="rId2"/>
          <a:srcRect l="50005" t="21114" r="28987" b="52228"/>
          <a:stretch/>
        </p:blipFill>
        <p:spPr>
          <a:xfrm>
            <a:off x="6896160" y="1952640"/>
            <a:ext cx="4438080" cy="316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262626"/>
                </a:solidFill>
                <a:latin typeface="Century Gothic"/>
              </a:rPr>
              <a:t>Thank You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Project done by: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Kshitij Priyadarshi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Nandini Batra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Jay Sharma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Mridul Jaiswal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262626"/>
                </a:solidFill>
                <a:latin typeface="Century Gothic"/>
              </a:rPr>
              <a:t>OBJECTIVE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" charset="2"/>
              <a:buChar char="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Understood various SQL Statements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" charset="2"/>
              <a:buChar char="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Overview of different data types and built-in SQL functions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" charset="2"/>
              <a:buChar char="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Implemented different SQL queries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262626"/>
                </a:solidFill>
                <a:latin typeface="Century Gothic"/>
              </a:rPr>
              <a:t>TECHNOLOGY USED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" charset="2"/>
              <a:buChar char="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We used MYSQL to write our queries</a:t>
            </a:r>
            <a:r>
              <a:rPr b="0" lang="en-IN" sz="1800" spc="-1" strike="noStrike">
                <a:solidFill>
                  <a:srgbClr val="404040"/>
                </a:solidFill>
                <a:latin typeface="Century Gothic"/>
              </a:rPr>
              <a:t>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" charset="2"/>
              <a:buChar char=""/>
            </a:pPr>
            <a:r>
              <a:rPr b="0" lang="en-IN" sz="18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IN" sz="1800" spc="-1" strike="noStrike">
                <a:solidFill>
                  <a:srgbClr val="404040"/>
                </a:solidFill>
                <a:latin typeface="Century Gothic"/>
              </a:rPr>
              <a:t>We took an arbitrary data set to execute the SQL queries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2990880" y="790560"/>
            <a:ext cx="5314680" cy="130464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 u="sng">
                <a:solidFill>
                  <a:srgbClr val="262626"/>
                </a:solidFill>
                <a:uFillTx/>
                <a:latin typeface="Century Gothic"/>
              </a:rPr>
              <a:t>TASK 1: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45" name="Content Placeholder 4" descr=""/>
          <p:cNvPicPr/>
          <p:nvPr/>
        </p:nvPicPr>
        <p:blipFill>
          <a:blip r:embed="rId1"/>
          <a:srcRect l="15891" t="0" r="7046" b="43177"/>
          <a:stretch/>
        </p:blipFill>
        <p:spPr>
          <a:xfrm rot="16200000">
            <a:off x="1623960" y="2100960"/>
            <a:ext cx="3514680" cy="4609800"/>
          </a:xfrm>
          <a:prstGeom prst="rect">
            <a:avLst/>
          </a:prstGeom>
          <a:ln w="0">
            <a:noFill/>
          </a:ln>
        </p:spPr>
      </p:pic>
      <p:sp>
        <p:nvSpPr>
          <p:cNvPr id="146" name="CustomShape 2"/>
          <p:cNvSpPr/>
          <p:nvPr/>
        </p:nvSpPr>
        <p:spPr>
          <a:xfrm>
            <a:off x="5943600" y="3276720"/>
            <a:ext cx="304560" cy="30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7" name="Picture 6" descr=""/>
          <p:cNvPicPr/>
          <p:nvPr/>
        </p:nvPicPr>
        <p:blipFill>
          <a:blip r:embed="rId2"/>
          <a:srcRect l="68823" t="58991" r="0" b="19824"/>
          <a:stretch/>
        </p:blipFill>
        <p:spPr>
          <a:xfrm rot="16200000">
            <a:off x="6834960" y="2440440"/>
            <a:ext cx="2745000" cy="2870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2581200" y="914400"/>
            <a:ext cx="6933960" cy="79992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 u="sng">
                <a:solidFill>
                  <a:srgbClr val="262626"/>
                </a:solidFill>
                <a:uFillTx/>
                <a:latin typeface="Century Gothic"/>
              </a:rPr>
              <a:t>TASK 2(A)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49" name="Content Placeholder 4" descr=""/>
          <p:cNvPicPr/>
          <p:nvPr/>
        </p:nvPicPr>
        <p:blipFill>
          <a:blip r:embed="rId1"/>
          <a:srcRect l="0" t="20284" r="50092" b="35901"/>
          <a:stretch/>
        </p:blipFill>
        <p:spPr>
          <a:xfrm>
            <a:off x="1314360" y="2521440"/>
            <a:ext cx="5571720" cy="3803040"/>
          </a:xfrm>
          <a:prstGeom prst="rect">
            <a:avLst/>
          </a:prstGeom>
          <a:ln w="0">
            <a:noFill/>
          </a:ln>
        </p:spPr>
      </p:pic>
      <p:pic>
        <p:nvPicPr>
          <p:cNvPr id="150" name="Picture 6" descr=""/>
          <p:cNvPicPr/>
          <p:nvPr/>
        </p:nvPicPr>
        <p:blipFill>
          <a:blip r:embed="rId2"/>
          <a:srcRect l="50551" t="20694" r="26173" b="66394"/>
          <a:stretch/>
        </p:blipFill>
        <p:spPr>
          <a:xfrm>
            <a:off x="7237800" y="2867040"/>
            <a:ext cx="4554720" cy="1699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1562040" y="752400"/>
            <a:ext cx="8753040" cy="11617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 u="sng">
                <a:solidFill>
                  <a:srgbClr val="262626"/>
                </a:solidFill>
                <a:uFillTx/>
                <a:latin typeface="Century Gothic"/>
              </a:rPr>
              <a:t>TASK 2(B)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52" name="Content Placeholder 4" descr=""/>
          <p:cNvPicPr/>
          <p:nvPr/>
        </p:nvPicPr>
        <p:blipFill>
          <a:blip r:embed="rId1"/>
          <a:srcRect l="0" t="4675" r="49165" b="41071"/>
          <a:stretch/>
        </p:blipFill>
        <p:spPr>
          <a:xfrm>
            <a:off x="3683880" y="2310120"/>
            <a:ext cx="6330240" cy="3795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837360" y="624240"/>
            <a:ext cx="10666800" cy="12805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 u="sng">
                <a:solidFill>
                  <a:srgbClr val="262626"/>
                </a:solidFill>
                <a:uFillTx/>
                <a:latin typeface="Century Gothic"/>
              </a:rPr>
              <a:t>TASK 3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54" name="Content Placeholder 4" descr=""/>
          <p:cNvPicPr/>
          <p:nvPr/>
        </p:nvPicPr>
        <p:blipFill>
          <a:blip r:embed="rId1"/>
          <a:srcRect l="0" t="22537" r="50425" b="7144"/>
          <a:stretch/>
        </p:blipFill>
        <p:spPr>
          <a:xfrm>
            <a:off x="1600200" y="2502360"/>
            <a:ext cx="4790520" cy="4192920"/>
          </a:xfrm>
          <a:prstGeom prst="rect">
            <a:avLst/>
          </a:prstGeom>
          <a:ln w="0">
            <a:noFill/>
          </a:ln>
        </p:spPr>
      </p:pic>
      <p:pic>
        <p:nvPicPr>
          <p:cNvPr id="155" name="Picture 5" descr=""/>
          <p:cNvPicPr/>
          <p:nvPr/>
        </p:nvPicPr>
        <p:blipFill>
          <a:blip r:embed="rId2"/>
          <a:srcRect l="51307" t="25337" r="29769" b="68508"/>
          <a:stretch/>
        </p:blipFill>
        <p:spPr>
          <a:xfrm>
            <a:off x="6753240" y="2795760"/>
            <a:ext cx="3457080" cy="632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3600" spc="-1" strike="noStrike" u="sng">
                <a:solidFill>
                  <a:srgbClr val="262626"/>
                </a:solidFill>
                <a:uFillTx/>
                <a:latin typeface="Century Gothic"/>
              </a:rPr>
              <a:t>Task 4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57" name="Content Placeholder 3" descr=""/>
          <p:cNvPicPr/>
          <p:nvPr/>
        </p:nvPicPr>
        <p:blipFill>
          <a:blip r:embed="rId1"/>
          <a:srcRect l="0" t="9985" r="56024" b="35323"/>
          <a:stretch/>
        </p:blipFill>
        <p:spPr>
          <a:xfrm>
            <a:off x="673200" y="2476440"/>
            <a:ext cx="4717440" cy="4000320"/>
          </a:xfrm>
          <a:prstGeom prst="rect">
            <a:avLst/>
          </a:prstGeom>
          <a:ln w="0">
            <a:noFill/>
          </a:ln>
        </p:spPr>
      </p:pic>
      <p:pic>
        <p:nvPicPr>
          <p:cNvPr id="158" name="Picture 4" descr=""/>
          <p:cNvPicPr/>
          <p:nvPr/>
        </p:nvPicPr>
        <p:blipFill>
          <a:blip r:embed="rId2"/>
          <a:srcRect l="0" t="69864" r="3122" b="8983"/>
          <a:stretch/>
        </p:blipFill>
        <p:spPr>
          <a:xfrm>
            <a:off x="5012640" y="345240"/>
            <a:ext cx="7053840" cy="1837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1289880" y="606960"/>
            <a:ext cx="9606600" cy="158364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 u="sng">
                <a:solidFill>
                  <a:srgbClr val="262626"/>
                </a:solidFill>
                <a:uFillTx/>
                <a:latin typeface="Century Gothic"/>
              </a:rPr>
              <a:t>TASK 5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60" name="Content Placeholder 4" descr=""/>
          <p:cNvPicPr/>
          <p:nvPr/>
        </p:nvPicPr>
        <p:blipFill>
          <a:blip r:embed="rId1"/>
          <a:srcRect l="0" t="14488" r="70272" b="10932"/>
          <a:stretch/>
        </p:blipFill>
        <p:spPr>
          <a:xfrm>
            <a:off x="1659240" y="1890720"/>
            <a:ext cx="4202280" cy="4464000"/>
          </a:xfrm>
          <a:prstGeom prst="rect">
            <a:avLst/>
          </a:prstGeom>
          <a:ln w="0">
            <a:solidFill>
              <a:schemeClr val="tx1"/>
            </a:solidFill>
          </a:ln>
        </p:spPr>
      </p:pic>
      <p:pic>
        <p:nvPicPr>
          <p:cNvPr id="161" name="Picture 5" descr=""/>
          <p:cNvPicPr/>
          <p:nvPr/>
        </p:nvPicPr>
        <p:blipFill>
          <a:blip r:embed="rId2"/>
          <a:srcRect l="57429" t="60806" r="34512" b="29584"/>
          <a:stretch/>
        </p:blipFill>
        <p:spPr>
          <a:xfrm>
            <a:off x="7410600" y="2755800"/>
            <a:ext cx="2923920" cy="1583640"/>
          </a:xfrm>
          <a:prstGeom prst="rect">
            <a:avLst/>
          </a:prstGeom>
          <a:ln w="0">
            <a:solidFill>
              <a:schemeClr val="tx1"/>
            </a:solidFill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977</TotalTime>
  <Application>LibreOffice/7.0.2.2$MacOSX_X86_64 LibreOffice_project/8349ace3c3162073abd90d81fd06dcfb6b36b994</Application>
  <Words>82</Words>
  <Paragraphs>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2021-07-01T06:39:50Z</dcterms:created>
  <dc:creator>Nandini Batra</dc:creator>
  <dc:description/>
  <dc:language>en-IN</dc:language>
  <cp:lastModifiedBy/>
  <dcterms:modified xsi:type="dcterms:W3CDTF">2021-08-12T15:53:35Z</dcterms:modified>
  <cp:revision>12</cp:revision>
  <dc:subject/>
  <dc:title>INTERVIEWS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